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77" r:id="rId2"/>
    <p:sldId id="267" r:id="rId3"/>
    <p:sldId id="282" r:id="rId4"/>
    <p:sldId id="268" r:id="rId5"/>
    <p:sldId id="269" r:id="rId6"/>
    <p:sldId id="270" r:id="rId7"/>
    <p:sldId id="272" r:id="rId8"/>
    <p:sldId id="274" r:id="rId9"/>
    <p:sldId id="279" r:id="rId10"/>
    <p:sldId id="280" r:id="rId11"/>
    <p:sldId id="281" r:id="rId1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77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5A8AE4-CC31-17CB-1A89-56E7031F0FF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4B4C69-7ADF-F983-96E8-02B68D9E26B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49F4EC7-88BC-7D4C-925D-6F307A5CA88F}" type="datetime1">
              <a:rPr lang="en-US" altLang="de-DE"/>
              <a:pPr>
                <a:defRPr/>
              </a:pPr>
              <a:t>6/13/23</a:t>
            </a:fld>
            <a:endParaRPr lang="en-US" alt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C84756-A8D7-22D9-7076-C564579EA3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295D30-1217-3508-313D-B334B7D61C1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A828F5A-F1C3-1C47-B298-498DFA42C8CD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DDC618-AA30-5683-A6D0-FB3C662C69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6B6959-A01F-6321-5E25-AE94A610552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8AA5699-2583-AD4D-B803-BC2667074C7A}" type="datetime1">
              <a:rPr lang="en-US" altLang="de-DE"/>
              <a:pPr>
                <a:defRPr/>
              </a:pPr>
              <a:t>6/13/23</a:t>
            </a:fld>
            <a:endParaRPr lang="en-US" altLang="de-DE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8E47623-739C-4C6E-55AF-AAADC210619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8C9C8B8-48AD-7F1E-8567-737747ED91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noProof="0"/>
              <a:t>Click to edit Master text styles</a:t>
            </a:r>
          </a:p>
          <a:p>
            <a:pPr lvl="1"/>
            <a:r>
              <a:rPr lang="de-AT" noProof="0"/>
              <a:t>Second level</a:t>
            </a:r>
          </a:p>
          <a:p>
            <a:pPr lvl="2"/>
            <a:r>
              <a:rPr lang="de-AT" noProof="0"/>
              <a:t>Third level</a:t>
            </a:r>
          </a:p>
          <a:p>
            <a:pPr lvl="3"/>
            <a:r>
              <a:rPr lang="de-AT" noProof="0"/>
              <a:t>Fourth level</a:t>
            </a:r>
          </a:p>
          <a:p>
            <a:pPr lvl="4"/>
            <a:r>
              <a:rPr lang="de-AT" noProof="0"/>
              <a:t>Fifth level</a:t>
            </a:r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AB83DF-08BE-03F3-09A5-8E38B4CF04D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C1B21-7095-F2CC-FED9-6A77AA29DF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035E33A-7E3F-9E4A-A711-C74C7ED2BF11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Layout / Bilder / Basisanga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C667F3FF-7306-C675-B5A4-35271BF5EE20}"/>
              </a:ext>
            </a:extLst>
          </p:cNvPr>
          <p:cNvSpPr/>
          <p:nvPr/>
        </p:nvSpPr>
        <p:spPr>
          <a:xfrm>
            <a:off x="376768" y="1384269"/>
            <a:ext cx="9904370" cy="3784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D6BC84E-DA36-7DE6-A24C-B16BB4D24ABE}"/>
              </a:ext>
            </a:extLst>
          </p:cNvPr>
          <p:cNvSpPr txBox="1">
            <a:spLocks/>
          </p:cNvSpPr>
          <p:nvPr userDrawn="1"/>
        </p:nvSpPr>
        <p:spPr>
          <a:xfrm>
            <a:off x="11256433" y="6400801"/>
            <a:ext cx="552451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58C07A60-1B0E-F349-9B48-74E3230C6A90}" type="slidenum">
              <a:rPr lang="de-AT" altLang="de-DE" sz="1100" smtClean="0">
                <a:solidFill>
                  <a:srgbClr val="595959"/>
                </a:solidFill>
              </a:rPr>
              <a:pPr algn="r" eaLnBrk="1" hangingPunct="1">
                <a:defRPr/>
              </a:pPr>
              <a:t>‹Nr.›</a:t>
            </a:fld>
            <a:endParaRPr lang="en-US" altLang="de-DE" sz="1100">
              <a:solidFill>
                <a:srgbClr val="59595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6768" y="5770687"/>
            <a:ext cx="11408833" cy="4697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Click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edit</a:t>
            </a:r>
            <a:r>
              <a:rPr lang="de-AT" dirty="0"/>
              <a:t> Master </a:t>
            </a:r>
            <a:r>
              <a:rPr lang="de-AT" dirty="0" err="1"/>
              <a:t>subtitle</a:t>
            </a:r>
            <a:r>
              <a:rPr lang="de-AT" dirty="0"/>
              <a:t> style</a:t>
            </a:r>
            <a:endParaRPr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376768" y="1406768"/>
            <a:ext cx="9904370" cy="3762145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AT" noProof="0"/>
              <a:t>Drag picture to placeholder or click icon to add</a:t>
            </a:r>
            <a:endParaRPr lang="en-US" noProof="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3093" y="5168915"/>
            <a:ext cx="11432508" cy="579273"/>
          </a:xfrm>
        </p:spPr>
        <p:txBody>
          <a:bodyPr/>
          <a:lstStyle>
            <a:lvl1pPr>
              <a:defRPr sz="2000"/>
            </a:lvl1pPr>
          </a:lstStyle>
          <a:p>
            <a:r>
              <a:rPr lang="de-AT" dirty="0"/>
              <a:t>Click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edit</a:t>
            </a:r>
            <a:r>
              <a:rPr lang="de-AT" dirty="0"/>
              <a:t> Master title style</a:t>
            </a:r>
            <a:endParaRPr lang="en-US" dirty="0"/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6D12F0CA-D012-5AF5-2348-86B1550EFB0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>
              <a:defRPr sz="1000"/>
            </a:lvl1pPr>
          </a:lstStyle>
          <a:p>
            <a:pPr>
              <a:defRPr/>
            </a:pPr>
            <a:fld id="{AFFA1D6D-9556-854F-A8F9-4315CA643538}" type="datetime1">
              <a:rPr lang="de-AT" smtClean="0"/>
              <a:pPr>
                <a:defRPr/>
              </a:pPr>
              <a:t>13.06.23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802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bbbild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6">
            <a:extLst>
              <a:ext uri="{FF2B5EF4-FFF2-40B4-BE49-F238E27FC236}">
                <a16:creationId xmlns:a16="http://schemas.microsoft.com/office/drawing/2014/main" id="{2AEB4E5C-311A-93D1-4E11-3D9953ACFFF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76767" y="952746"/>
            <a:ext cx="11432117" cy="3077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1400" b="1" dirty="0"/>
              <a:t>Abbildungen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376289" y="1394426"/>
            <a:ext cx="5610855" cy="4780887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 dirty="0"/>
          </a:p>
        </p:txBody>
      </p:sp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191306" y="3886738"/>
            <a:ext cx="4242232" cy="2288575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191306" y="1394426"/>
            <a:ext cx="4242232" cy="2288575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11" name="Date Placeholder 2">
            <a:extLst>
              <a:ext uri="{FF2B5EF4-FFF2-40B4-BE49-F238E27FC236}">
                <a16:creationId xmlns:a16="http://schemas.microsoft.com/office/drawing/2014/main" id="{7CAD7048-CAC6-FF8C-3B4A-EC995739AB6D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Datum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85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ndarstellungen / Ansicht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>
            <a:extLst>
              <a:ext uri="{FF2B5EF4-FFF2-40B4-BE49-F238E27FC236}">
                <a16:creationId xmlns:a16="http://schemas.microsoft.com/office/drawing/2014/main" id="{43D16D41-7F15-D344-6C85-6BBFF51DB58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76767" y="1069976"/>
            <a:ext cx="11432117" cy="739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1400" b="1" dirty="0"/>
              <a:t>Plandarstellungen / </a:t>
            </a:r>
            <a:r>
              <a:rPr lang="de-DE" sz="1400" b="1" dirty="0" err="1"/>
              <a:t>texhnische</a:t>
            </a:r>
            <a:r>
              <a:rPr lang="de-DE" sz="1400" b="1" dirty="0"/>
              <a:t> </a:t>
            </a:r>
            <a:r>
              <a:rPr lang="de-DE" sz="1400" b="1" dirty="0" err="1"/>
              <a:t>Zeichungen</a:t>
            </a:r>
            <a:r>
              <a:rPr lang="de-DE" sz="1400" b="1" dirty="0"/>
              <a:t> / Ansichten</a:t>
            </a:r>
          </a:p>
          <a:p>
            <a:pPr eaLnBrk="1" hangingPunct="1">
              <a:defRPr/>
            </a:pPr>
            <a:endParaRPr lang="de-DE" sz="1400" b="1" dirty="0"/>
          </a:p>
          <a:p>
            <a:pPr eaLnBrk="1" hangingPunct="1">
              <a:defRPr/>
            </a:pPr>
            <a:endParaRPr lang="de-DE" sz="1400" b="1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376288" y="1394426"/>
            <a:ext cx="11432507" cy="4780887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DA246C31-B5A2-84A7-C58F-D70BE6968245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Datum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869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chnitte, Grundrisse, Lage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>
            <a:extLst>
              <a:ext uri="{FF2B5EF4-FFF2-40B4-BE49-F238E27FC236}">
                <a16:creationId xmlns:a16="http://schemas.microsoft.com/office/drawing/2014/main" id="{776107CD-BEAB-443A-2F03-3F7E80F8CB2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76767" y="1069976"/>
            <a:ext cx="11432117" cy="739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1400" b="1"/>
              <a:t>Plandarstellungen / Schnitte, Grundrisse, Lageplan</a:t>
            </a:r>
          </a:p>
          <a:p>
            <a:pPr eaLnBrk="1" hangingPunct="1">
              <a:defRPr/>
            </a:pPr>
            <a:endParaRPr lang="de-DE" sz="1400" b="1"/>
          </a:p>
          <a:p>
            <a:pPr eaLnBrk="1" hangingPunct="1">
              <a:defRPr/>
            </a:pPr>
            <a:endParaRPr lang="de-DE" sz="1400" b="1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376288" y="1394426"/>
            <a:ext cx="11432507" cy="4780887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Click to edit Master title style</a:t>
            </a:r>
            <a:endParaRPr lang="en-US" dirty="0"/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93D8E4A6-B951-AF36-AD08-F1340B4F103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Datum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826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leitung / Projektkurzbeschreibung /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>
            <a:extLst>
              <a:ext uri="{FF2B5EF4-FFF2-40B4-BE49-F238E27FC236}">
                <a16:creationId xmlns:a16="http://schemas.microsoft.com/office/drawing/2014/main" id="{4DD6323D-A027-8502-FF65-940E1B56484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76767" y="952746"/>
            <a:ext cx="3939541" cy="3079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1400" b="1" dirty="0"/>
              <a:t>Projekt Kurzbeschreibung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1E090B0-63E7-898C-C0F6-5038E910EF3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844118" y="952746"/>
            <a:ext cx="4507359" cy="739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1400" b="1" dirty="0"/>
              <a:t>Foto / Abbildung</a:t>
            </a:r>
          </a:p>
          <a:p>
            <a:pPr eaLnBrk="1" hangingPunct="1">
              <a:defRPr/>
            </a:pPr>
            <a:endParaRPr lang="de-DE" sz="1400" b="1" dirty="0"/>
          </a:p>
          <a:p>
            <a:pPr eaLnBrk="1" hangingPunct="1">
              <a:defRPr/>
            </a:pPr>
            <a:endParaRPr lang="de-DE" sz="1400" b="1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5843527" y="1394426"/>
            <a:ext cx="5965268" cy="4780887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76767" y="1377951"/>
            <a:ext cx="5213351" cy="47974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AT" dirty="0"/>
              <a:t>Click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edit</a:t>
            </a:r>
            <a:r>
              <a:rPr lang="de-AT" dirty="0"/>
              <a:t> Master </a:t>
            </a:r>
            <a:r>
              <a:rPr lang="de-AT" dirty="0" err="1"/>
              <a:t>text</a:t>
            </a:r>
            <a:r>
              <a:rPr lang="de-AT" dirty="0"/>
              <a:t> </a:t>
            </a:r>
            <a:r>
              <a:rPr lang="de-AT" dirty="0" err="1"/>
              <a:t>styles</a:t>
            </a:r>
            <a:endParaRPr lang="de-AT" dirty="0"/>
          </a:p>
          <a:p>
            <a:pPr lvl="1"/>
            <a:r>
              <a:rPr lang="de-AT" dirty="0"/>
              <a:t>Second </a:t>
            </a:r>
            <a:r>
              <a:rPr lang="de-AT" dirty="0" err="1"/>
              <a:t>level</a:t>
            </a:r>
            <a:endParaRPr lang="de-AT" dirty="0"/>
          </a:p>
          <a:p>
            <a:pPr lvl="2"/>
            <a:r>
              <a:rPr lang="de-AT" dirty="0"/>
              <a:t>Third </a:t>
            </a:r>
            <a:r>
              <a:rPr lang="de-AT" dirty="0" err="1"/>
              <a:t>level</a:t>
            </a:r>
            <a:endParaRPr lang="de-AT" dirty="0"/>
          </a:p>
        </p:txBody>
      </p:sp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5C1C01C6-5B2E-D501-E8BF-4C39715DA95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algn="r">
              <a:defRPr sz="1000"/>
            </a:lvl1pPr>
          </a:lstStyle>
          <a:p>
            <a:pPr>
              <a:defRPr/>
            </a:pPr>
            <a:r>
              <a:rPr lang="de-AT"/>
              <a:t>Datum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10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al_Zusatzinformation / Zertifikate / Stat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>
            <a:extLst>
              <a:ext uri="{FF2B5EF4-FFF2-40B4-BE49-F238E27FC236}">
                <a16:creationId xmlns:a16="http://schemas.microsoft.com/office/drawing/2014/main" id="{7A4D66F4-4FC4-C323-A14F-0D73236999D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76767" y="952746"/>
            <a:ext cx="5213351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1400" b="1" dirty="0"/>
              <a:t>Zusatzinformationen / Zertifikate ...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06945FB0-A45E-A7AE-623C-A256BA4EB5B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468982" y="952745"/>
            <a:ext cx="5964767" cy="73866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1400" b="1" dirty="0"/>
              <a:t>Statements</a:t>
            </a:r>
          </a:p>
          <a:p>
            <a:pPr eaLnBrk="1" hangingPunct="1">
              <a:defRPr/>
            </a:pPr>
            <a:endParaRPr lang="de-DE" sz="1400" b="1" dirty="0"/>
          </a:p>
          <a:p>
            <a:pPr eaLnBrk="1" hangingPunct="1">
              <a:defRPr/>
            </a:pPr>
            <a:endParaRPr lang="de-DE" sz="14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376767" y="1377951"/>
            <a:ext cx="4886895" cy="47974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de-AT" dirty="0"/>
              <a:t>Click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edit</a:t>
            </a:r>
            <a:r>
              <a:rPr lang="de-AT" dirty="0"/>
              <a:t> Master </a:t>
            </a:r>
            <a:r>
              <a:rPr lang="de-AT" dirty="0" err="1"/>
              <a:t>text</a:t>
            </a:r>
            <a:r>
              <a:rPr lang="de-AT" dirty="0"/>
              <a:t> </a:t>
            </a:r>
            <a:r>
              <a:rPr lang="de-AT" dirty="0" err="1"/>
              <a:t>styles</a:t>
            </a:r>
            <a:endParaRPr lang="de-AT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5475673" y="1377951"/>
            <a:ext cx="4886895" cy="47974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lvl="0"/>
            <a:r>
              <a:rPr lang="de-AT" dirty="0"/>
              <a:t>Click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edit</a:t>
            </a:r>
            <a:r>
              <a:rPr lang="de-AT" dirty="0"/>
              <a:t> Master </a:t>
            </a:r>
            <a:r>
              <a:rPr lang="de-AT" dirty="0" err="1"/>
              <a:t>text</a:t>
            </a:r>
            <a:r>
              <a:rPr lang="de-AT" dirty="0"/>
              <a:t> </a:t>
            </a:r>
            <a:r>
              <a:rPr lang="de-AT" dirty="0" err="1"/>
              <a:t>styles</a:t>
            </a:r>
            <a:endParaRPr lang="de-AT" dirty="0"/>
          </a:p>
        </p:txBody>
      </p:sp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DCD3E209-96B9-D2F0-1E7A-64A7BE09DC5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Datum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4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ndarstellungen / Ansicht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376288" y="1394426"/>
            <a:ext cx="9998635" cy="4780887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CCFDE6A0-4993-264B-C39B-550DCCABAF21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Datum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A186AA-19B6-84C6-B4C9-DF5396615EA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3595" y="942477"/>
            <a:ext cx="11432117" cy="3077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1400" b="1" dirty="0"/>
              <a:t>Plandarstellungen / technische Zeichnungen / Ansichten</a:t>
            </a:r>
          </a:p>
        </p:txBody>
      </p:sp>
    </p:spTree>
    <p:extLst>
      <p:ext uri="{BB962C8B-B14F-4D97-AF65-F5344CB8AC3E}">
        <p14:creationId xmlns:p14="http://schemas.microsoft.com/office/powerpoint/2010/main" val="267599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landarstellungen / Ansicht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376288" y="1394426"/>
            <a:ext cx="9998635" cy="4780887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CCFDE6A0-4993-264B-C39B-550DCCABAF21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Datum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A186AA-19B6-84C6-B4C9-DF5396615EA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3595" y="942477"/>
            <a:ext cx="11432117" cy="3077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1400" b="1" dirty="0"/>
              <a:t>Plandarstellungen / technische Zeichnungen / Ansichten</a:t>
            </a:r>
          </a:p>
        </p:txBody>
      </p:sp>
    </p:spTree>
    <p:extLst>
      <p:ext uri="{BB962C8B-B14F-4D97-AF65-F5344CB8AC3E}">
        <p14:creationId xmlns:p14="http://schemas.microsoft.com/office/powerpoint/2010/main" val="4080265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nitte, Grundrisse, Lage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>
            <a:extLst>
              <a:ext uri="{FF2B5EF4-FFF2-40B4-BE49-F238E27FC236}">
                <a16:creationId xmlns:a16="http://schemas.microsoft.com/office/drawing/2014/main" id="{663FB608-727D-D7BD-FB18-2D8CF24F8BF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76767" y="952746"/>
            <a:ext cx="11432117" cy="3077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1400" b="1" dirty="0"/>
              <a:t>Plandarstellungen / Schnitte, Grundrisse, Lageplan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376289" y="1394426"/>
            <a:ext cx="10022080" cy="4780887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FC4451F2-1B09-FD62-386A-2DDAE7D3D4D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Datum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898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chnitte, Grundrisse, Lage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>
            <a:extLst>
              <a:ext uri="{FF2B5EF4-FFF2-40B4-BE49-F238E27FC236}">
                <a16:creationId xmlns:a16="http://schemas.microsoft.com/office/drawing/2014/main" id="{663FB608-727D-D7BD-FB18-2D8CF24F8BF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76767" y="952746"/>
            <a:ext cx="11432117" cy="3077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1400" b="1" dirty="0"/>
              <a:t>Plandarstellungen / Schnitte, Grundrisse, Lageplan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376289" y="1394426"/>
            <a:ext cx="10022080" cy="4780887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FC4451F2-1B09-FD62-386A-2DDAE7D3D4D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Datum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37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bbild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>
            <a:extLst>
              <a:ext uri="{FF2B5EF4-FFF2-40B4-BE49-F238E27FC236}">
                <a16:creationId xmlns:a16="http://schemas.microsoft.com/office/drawing/2014/main" id="{291E64EB-0695-EB3C-7165-4880D154A8F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76767" y="952746"/>
            <a:ext cx="11432117" cy="3077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1400" b="1" dirty="0"/>
              <a:t>Abbildungen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376288" y="1394426"/>
            <a:ext cx="10045527" cy="4780887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9E8ADCE7-63A1-C3BD-7427-95012EEE4139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Datum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0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bbild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>
            <a:extLst>
              <a:ext uri="{FF2B5EF4-FFF2-40B4-BE49-F238E27FC236}">
                <a16:creationId xmlns:a16="http://schemas.microsoft.com/office/drawing/2014/main" id="{D4206979-E8AB-4086-073B-5CE37719812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76767" y="952746"/>
            <a:ext cx="11432117" cy="3077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ockwel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1400" b="1" dirty="0"/>
              <a:t>Abbildungen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376288" y="1394426"/>
            <a:ext cx="5028050" cy="4780887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5568463" y="1394426"/>
            <a:ext cx="4865076" cy="4780887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05AEA0C3-99C3-8441-D9A7-E40F75D2335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Datum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35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 2">
            <a:extLst>
              <a:ext uri="{FF2B5EF4-FFF2-40B4-BE49-F238E27FC236}">
                <a16:creationId xmlns:a16="http://schemas.microsoft.com/office/drawing/2014/main" id="{137E1417-AE40-EBE0-2C55-E84729CC4C5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itle Placeholder 5">
            <a:extLst>
              <a:ext uri="{FF2B5EF4-FFF2-40B4-BE49-F238E27FC236}">
                <a16:creationId xmlns:a16="http://schemas.microsoft.com/office/drawing/2014/main" id="{CB48B24A-D2DF-8CE2-9BE5-AD4BC601060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98173" y="662265"/>
            <a:ext cx="7195931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 err="1"/>
              <a:t>Projekt</a:t>
            </a:r>
            <a:r>
              <a:rPr lang="en-US" altLang="de-DE" dirty="0"/>
              <a:t> . </a:t>
            </a:r>
            <a:r>
              <a:rPr lang="en-US" altLang="de-DE" dirty="0" err="1"/>
              <a:t>Kurztitel</a:t>
            </a:r>
            <a:endParaRPr lang="en-US" altLang="de-DE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CA7FD46-769F-F4B1-6009-9792D53428F0}"/>
              </a:ext>
            </a:extLst>
          </p:cNvPr>
          <p:cNvSpPr txBox="1">
            <a:spLocks/>
          </p:cNvSpPr>
          <p:nvPr userDrawn="1"/>
        </p:nvSpPr>
        <p:spPr>
          <a:xfrm>
            <a:off x="7834614" y="6400799"/>
            <a:ext cx="793751" cy="36512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FA437BA3-E9D0-134C-A59C-8244D87AAFD0}" type="slidenum">
              <a:rPr lang="de-AT" altLang="de-DE" sz="1100" smtClean="0">
                <a:solidFill>
                  <a:srgbClr val="595959"/>
                </a:solidFill>
              </a:rPr>
              <a:pPr algn="r" eaLnBrk="1" hangingPunct="1">
                <a:defRPr/>
              </a:pPr>
              <a:t>‹Nr.›</a:t>
            </a:fld>
            <a:endParaRPr lang="en-US" altLang="de-DE" sz="1100" dirty="0">
              <a:solidFill>
                <a:srgbClr val="595959"/>
              </a:solidFill>
            </a:endParaRPr>
          </a:p>
        </p:txBody>
      </p:sp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46C0FF9F-E1D2-3736-5DEB-795F5D5AD0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87057" y="6400800"/>
            <a:ext cx="1077383" cy="365125"/>
          </a:xfrm>
          <a:prstGeom prst="rect">
            <a:avLst/>
          </a:prstGeom>
        </p:spPr>
        <p:txBody>
          <a:bodyPr anchor="ctr"/>
          <a:lstStyle>
            <a:lvl1pPr algn="r" eaLnBrk="1" hangingPunct="1">
              <a:defRPr sz="1000">
                <a:latin typeface="Rockwel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8434A318-3142-2747-8D1C-97D279930EBC}" type="datetime5">
              <a:rPr lang="de-AT" smtClean="0"/>
              <a:pPr>
                <a:defRPr/>
              </a:pPr>
              <a:t>23-06-13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52" r:id="rId5"/>
    <p:sldLayoutId id="2147483947" r:id="rId6"/>
    <p:sldLayoutId id="2147483953" r:id="rId7"/>
    <p:sldLayoutId id="2147483949" r:id="rId8"/>
    <p:sldLayoutId id="2147483950" r:id="rId9"/>
    <p:sldLayoutId id="2147483951" r:id="rId10"/>
    <p:sldLayoutId id="2147483946" r:id="rId11"/>
    <p:sldLayoutId id="2147483948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Rockwel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Rockwel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Rockwel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Rockwel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Rockwel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Rockwel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Rockwel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Rockwel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defRPr sz="1400" kern="1200">
          <a:solidFill>
            <a:srgbClr val="7F7F7F"/>
          </a:solidFill>
          <a:latin typeface="+mn-lt"/>
          <a:ea typeface="ＭＳ Ｐゴシック" charset="0"/>
          <a:cs typeface="ＭＳ Ｐゴシック" charset="0"/>
        </a:defRPr>
      </a:lvl1pPr>
      <a:lvl2pPr marL="228600" indent="228600" algn="l" rtl="0" eaLnBrk="0" fontAlgn="base" hangingPunct="0">
        <a:spcBef>
          <a:spcPts val="600"/>
        </a:spcBef>
        <a:spcAft>
          <a:spcPct val="0"/>
        </a:spcAft>
        <a:buClr>
          <a:srgbClr val="A6A8BB"/>
        </a:buClr>
        <a:buSzPct val="75000"/>
        <a:buFont typeface="Wingdings" pitchFamily="2" charset="2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457200" indent="4572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685800" indent="685800" algn="l" rtl="0" eaLnBrk="0" fontAlgn="base" hangingPunct="0">
        <a:spcBef>
          <a:spcPts val="600"/>
        </a:spcBef>
        <a:spcAft>
          <a:spcPct val="0"/>
        </a:spcAft>
        <a:buClr>
          <a:srgbClr val="A6A8BB"/>
        </a:buClr>
        <a:buSzPct val="75000"/>
        <a:buFont typeface="Wingdings" pitchFamily="2" charset="2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914400" indent="9144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C98BE28-F0F0-0585-4DAD-96E2A2370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6769" y="5770687"/>
            <a:ext cx="7387672" cy="469782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dirty="0" err="1"/>
              <a:t>Untertitel</a:t>
            </a:r>
            <a:endParaRPr lang="en-US" dirty="0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106DA40-3DC1-D599-3F93-228D1467ECC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6768" y="1395045"/>
            <a:ext cx="9904369" cy="3751371"/>
          </a:xfrm>
        </p:spPr>
      </p:sp>
      <p:sp>
        <p:nvSpPr>
          <p:cNvPr id="14340" name="Title 3">
            <a:extLst>
              <a:ext uri="{FF2B5EF4-FFF2-40B4-BE49-F238E27FC236}">
                <a16:creationId xmlns:a16="http://schemas.microsoft.com/office/drawing/2014/main" id="{6C5F4A75-F41E-3C06-33C2-E0A391E69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93" y="5168915"/>
            <a:ext cx="9904369" cy="579273"/>
          </a:xfrm>
        </p:spPr>
        <p:txBody>
          <a:bodyPr/>
          <a:lstStyle/>
          <a:p>
            <a:r>
              <a:rPr lang="en-US" altLang="de-DE" dirty="0" err="1">
                <a:ea typeface="ＭＳ Ｐゴシック" panose="020B0600070205080204" pitchFamily="34" charset="-128"/>
              </a:rPr>
              <a:t>Projekt</a:t>
            </a:r>
            <a:r>
              <a:rPr lang="en-US" altLang="de-DE" dirty="0">
                <a:ea typeface="ＭＳ Ｐゴシック" panose="020B0600070205080204" pitchFamily="34" charset="-128"/>
              </a:rPr>
              <a:t> . </a:t>
            </a:r>
            <a:r>
              <a:rPr lang="en-US" altLang="de-DE" dirty="0" err="1">
                <a:ea typeface="ＭＳ Ｐゴシック" panose="020B0600070205080204" pitchFamily="34" charset="-128"/>
              </a:rPr>
              <a:t>Titel</a:t>
            </a:r>
            <a:endParaRPr lang="en-US" altLang="de-DE" dirty="0">
              <a:ea typeface="ＭＳ Ｐゴシック" panose="020B0600070205080204" pitchFamily="34" charset="-128"/>
            </a:endParaRPr>
          </a:p>
        </p:txBody>
      </p:sp>
      <p:sp>
        <p:nvSpPr>
          <p:cNvPr id="14341" name="Date Placeholder 4">
            <a:extLst>
              <a:ext uri="{FF2B5EF4-FFF2-40B4-BE49-F238E27FC236}">
                <a16:creationId xmlns:a16="http://schemas.microsoft.com/office/drawing/2014/main" id="{2F060171-E53F-272A-7C51-7463A7E150A7}"/>
              </a:ext>
            </a:extLst>
          </p:cNvPr>
          <p:cNvSpPr>
            <a:spLocks noGrp="1"/>
          </p:cNvSpPr>
          <p:nvPr>
            <p:ph type="dt" sz="half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9pPr>
          </a:lstStyle>
          <a:p>
            <a:fld id="{30EAF9BF-AC22-8F40-ABC4-0F135F9AE9E7}" type="datetime5">
              <a:rPr lang="de-AT" altLang="de-DE" smtClean="0"/>
              <a:t>23-06-13</a:t>
            </a:fld>
            <a:endParaRPr lang="en-US" alt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3C544CF0-402E-112C-D556-7149172AB95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C0FA667-9AEB-ABCF-9C29-1744965F526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0870BC-1CE9-D95C-6895-BED6C57070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6BDBE2F1-9D7F-1145-891A-234395A30422}" type="datetime5">
              <a:rPr lang="de-AT" smtClean="0"/>
              <a:t>23-06-13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898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5D3B4389-1806-8C4F-11E1-FA042B192EE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B99ABBD-0F5E-C8AB-94B3-D9EB5730733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93BBB90A-B65E-4F91-EFBF-D2AC34496AD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4013FF6-4C5C-4457-B1A7-955DE31126D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3B0B30B-0AF8-114E-9B36-7310A635AD96}" type="datetime5">
              <a:rPr lang="de-AT" smtClean="0"/>
              <a:t>23-06-13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16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icture Placeholder 2">
            <a:extLst>
              <a:ext uri="{FF2B5EF4-FFF2-40B4-BE49-F238E27FC236}">
                <a16:creationId xmlns:a16="http://schemas.microsoft.com/office/drawing/2014/main" id="{FC7058E2-1F7B-75FF-9ADE-4069BC35550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 bwMode="auto">
          <a:xfrm>
            <a:off x="5907089" y="1393825"/>
            <a:ext cx="4473575" cy="478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5362" name="Text Placeholder 4">
            <a:extLst>
              <a:ext uri="{FF2B5EF4-FFF2-40B4-BE49-F238E27FC236}">
                <a16:creationId xmlns:a16="http://schemas.microsoft.com/office/drawing/2014/main" id="{B3EA6AFE-014D-96F1-8718-173755058F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de-DE" altLang="de-DE" sz="1200" dirty="0" err="1">
                <a:ea typeface="ＭＳ Ｐゴシック" panose="020B0600070205080204" pitchFamily="34" charset="-128"/>
              </a:rPr>
              <a:t>Lorem</a:t>
            </a:r>
            <a:r>
              <a:rPr lang="de-DE" altLang="de-DE" sz="1200" dirty="0">
                <a:ea typeface="ＭＳ Ｐゴシック" panose="020B0600070205080204" pitchFamily="34" charset="-128"/>
              </a:rPr>
              <a:t> Ipsum ist in der Industrie bereits der Standard Demo-Text seit 1500, als ein unbekannter Schriftsteller eine Hand voll Wörter nahm und diese durcheinander warf um ein Musterbuch zu erstellen. </a:t>
            </a:r>
          </a:p>
          <a:p>
            <a:pPr marL="0" indent="0" eaLnBrk="1" hangingPunct="1"/>
            <a:endParaRPr lang="de-DE" altLang="de-DE" sz="1200" dirty="0">
              <a:ea typeface="ＭＳ Ｐゴシック" panose="020B0600070205080204" pitchFamily="34" charset="-128"/>
            </a:endParaRPr>
          </a:p>
          <a:p>
            <a:pPr marL="0" indent="0" eaLnBrk="1" hangingPunct="1"/>
            <a:r>
              <a:rPr lang="de-DE" altLang="de-DE" sz="1200" dirty="0">
                <a:ea typeface="ＭＳ Ｐゴシック" panose="020B0600070205080204" pitchFamily="34" charset="-128"/>
              </a:rPr>
              <a:t>Solche Demo-Texte haben nicht nur fünf Jahrhunderte überlebt, sondern auch – nahezu unverändert – den Sprung in die elektronische Schriftbearbeitung geschafft. </a:t>
            </a:r>
          </a:p>
          <a:p>
            <a:pPr marL="0" indent="0" eaLnBrk="1" hangingPunct="1"/>
            <a:endParaRPr lang="de-DE" altLang="de-DE" sz="1200" dirty="0">
              <a:ea typeface="ＭＳ Ｐゴシック" panose="020B0600070205080204" pitchFamily="34" charset="-128"/>
            </a:endParaRPr>
          </a:p>
          <a:p>
            <a:pPr marL="0" indent="0" eaLnBrk="1" hangingPunct="1"/>
            <a:r>
              <a:rPr lang="de-DE" altLang="de-DE" sz="1200" dirty="0">
                <a:ea typeface="ＭＳ Ｐゴシック" panose="020B0600070205080204" pitchFamily="34" charset="-128"/>
              </a:rPr>
              <a:t>Es ist ein lang erwiesener Fakt, dass ein Leser vom Text abgelenkt wird, wenn er sich ein Layout ansieht. Der Punkt, </a:t>
            </a:r>
            <a:r>
              <a:rPr lang="de-DE" altLang="de-DE" sz="1200" dirty="0" err="1">
                <a:ea typeface="ＭＳ Ｐゴシック" panose="020B0600070205080204" pitchFamily="34" charset="-128"/>
              </a:rPr>
              <a:t>Lorem</a:t>
            </a:r>
            <a:r>
              <a:rPr lang="de-DE" altLang="de-DE" sz="1200" dirty="0">
                <a:ea typeface="ＭＳ Ｐゴシック" panose="020B0600070205080204" pitchFamily="34" charset="-128"/>
              </a:rPr>
              <a:t> Ipsum zu nutzen, ist, dass es mehr oder weniger die normale Anordnung von Buchstaben darstellt und somit nach lesbarer Sprache aussieht.</a:t>
            </a:r>
          </a:p>
        </p:txBody>
      </p:sp>
      <p:sp>
        <p:nvSpPr>
          <p:cNvPr id="15364" name="Date Placeholder 1">
            <a:extLst>
              <a:ext uri="{FF2B5EF4-FFF2-40B4-BE49-F238E27FC236}">
                <a16:creationId xmlns:a16="http://schemas.microsoft.com/office/drawing/2014/main" id="{8B833D13-0D41-FDBB-F72B-3DD538A10DBA}"/>
              </a:ext>
            </a:extLst>
          </p:cNvPr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9pPr>
          </a:lstStyle>
          <a:p>
            <a:fld id="{855FA00D-854C-364A-949F-2E6493818F93}" type="datetime5">
              <a:rPr lang="de-AT" altLang="de-DE" smtClean="0"/>
              <a:t>23-06-13</a:t>
            </a:fld>
            <a:endParaRPr lang="en-US" alt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icture Placeholder 2">
            <a:extLst>
              <a:ext uri="{FF2B5EF4-FFF2-40B4-BE49-F238E27FC236}">
                <a16:creationId xmlns:a16="http://schemas.microsoft.com/office/drawing/2014/main" id="{FC7058E2-1F7B-75FF-9ADE-4069BC35550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 bwMode="auto">
          <a:xfrm>
            <a:off x="5907089" y="1393825"/>
            <a:ext cx="4473575" cy="478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5362" name="Text Placeholder 4">
            <a:extLst>
              <a:ext uri="{FF2B5EF4-FFF2-40B4-BE49-F238E27FC236}">
                <a16:creationId xmlns:a16="http://schemas.microsoft.com/office/drawing/2014/main" id="{B3EA6AFE-014D-96F1-8718-173755058F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de-DE" altLang="de-DE" sz="1200" dirty="0" err="1">
                <a:ea typeface="ＭＳ Ｐゴシック" panose="020B0600070205080204" pitchFamily="34" charset="-128"/>
              </a:rPr>
              <a:t>Lorem</a:t>
            </a:r>
            <a:r>
              <a:rPr lang="de-DE" altLang="de-DE" sz="1200" dirty="0">
                <a:ea typeface="ＭＳ Ｐゴシック" panose="020B0600070205080204" pitchFamily="34" charset="-128"/>
              </a:rPr>
              <a:t> Ipsum ist in der Industrie bereits der Standard Demo-Text seit 1500, als ein unbekannter Schriftsteller eine Hand voll Wörter nahm und diese durcheinander warf um ein Musterbuch zu erstellen. </a:t>
            </a:r>
          </a:p>
          <a:p>
            <a:pPr marL="0" indent="0" eaLnBrk="1" hangingPunct="1"/>
            <a:endParaRPr lang="de-DE" altLang="de-DE" sz="1200" dirty="0">
              <a:ea typeface="ＭＳ Ｐゴシック" panose="020B0600070205080204" pitchFamily="34" charset="-128"/>
            </a:endParaRPr>
          </a:p>
          <a:p>
            <a:pPr marL="0" indent="0" eaLnBrk="1" hangingPunct="1"/>
            <a:r>
              <a:rPr lang="de-DE" altLang="de-DE" sz="1200" dirty="0">
                <a:ea typeface="ＭＳ Ｐゴシック" panose="020B0600070205080204" pitchFamily="34" charset="-128"/>
              </a:rPr>
              <a:t>Solche Demo-Texte haben nicht nur fünf Jahrhunderte überlebt, sondern auch – nahezu unverändert – den Sprung in die elektronische Schriftbearbeitung geschafft. </a:t>
            </a:r>
          </a:p>
          <a:p>
            <a:pPr marL="0" indent="0" eaLnBrk="1" hangingPunct="1"/>
            <a:endParaRPr lang="de-DE" altLang="de-DE" sz="1200" dirty="0">
              <a:ea typeface="ＭＳ Ｐゴシック" panose="020B0600070205080204" pitchFamily="34" charset="-128"/>
            </a:endParaRPr>
          </a:p>
          <a:p>
            <a:pPr marL="0" indent="0" eaLnBrk="1" hangingPunct="1"/>
            <a:r>
              <a:rPr lang="de-DE" altLang="de-DE" sz="1200" dirty="0">
                <a:ea typeface="ＭＳ Ｐゴシック" panose="020B0600070205080204" pitchFamily="34" charset="-128"/>
              </a:rPr>
              <a:t>Es ist ein lang erwiesener Fakt, dass ein Leser vom Text abgelenkt wird, wenn er sich ein Layout ansieht. Der Punkt, </a:t>
            </a:r>
            <a:r>
              <a:rPr lang="de-DE" altLang="de-DE" sz="1200" dirty="0" err="1">
                <a:ea typeface="ＭＳ Ｐゴシック" panose="020B0600070205080204" pitchFamily="34" charset="-128"/>
              </a:rPr>
              <a:t>Lorem</a:t>
            </a:r>
            <a:r>
              <a:rPr lang="de-DE" altLang="de-DE" sz="1200" dirty="0">
                <a:ea typeface="ＭＳ Ｐゴシック" panose="020B0600070205080204" pitchFamily="34" charset="-128"/>
              </a:rPr>
              <a:t> Ipsum zu nutzen, ist, dass es mehr oder weniger die normale Anordnung von Buchstaben darstellt und somit nach lesbarer Sprache aussieht.</a:t>
            </a:r>
          </a:p>
        </p:txBody>
      </p:sp>
      <p:sp>
        <p:nvSpPr>
          <p:cNvPr id="15364" name="Date Placeholder 1">
            <a:extLst>
              <a:ext uri="{FF2B5EF4-FFF2-40B4-BE49-F238E27FC236}">
                <a16:creationId xmlns:a16="http://schemas.microsoft.com/office/drawing/2014/main" id="{8B833D13-0D41-FDBB-F72B-3DD538A10DBA}"/>
              </a:ext>
            </a:extLst>
          </p:cNvPr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9pPr>
          </a:lstStyle>
          <a:p>
            <a:fld id="{855FA00D-854C-364A-949F-2E6493818F93}" type="datetime5">
              <a:rPr lang="de-AT" altLang="de-DE" smtClean="0"/>
              <a:t>23-06-13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876197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Placeholder 2">
            <a:extLst>
              <a:ext uri="{FF2B5EF4-FFF2-40B4-BE49-F238E27FC236}">
                <a16:creationId xmlns:a16="http://schemas.microsoft.com/office/drawing/2014/main" id="{30472F1D-1EA7-AEBD-BA80-850B3E3F98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de-DE" altLang="de-DE" dirty="0">
                <a:ea typeface="ＭＳ Ｐゴシック" panose="020B0600070205080204" pitchFamily="34" charset="-128"/>
              </a:rPr>
              <a:t>OPTIONAL</a:t>
            </a:r>
          </a:p>
          <a:p>
            <a:pPr marL="0" indent="0" eaLnBrk="1" hangingPunct="1"/>
            <a:br>
              <a:rPr lang="de-DE" altLang="de-DE" dirty="0">
                <a:ea typeface="ＭＳ Ｐゴシック" panose="020B0600070205080204" pitchFamily="34" charset="-128"/>
              </a:rPr>
            </a:br>
            <a:r>
              <a:rPr lang="de-DE" altLang="de-DE" sz="1200" dirty="0" err="1">
                <a:ea typeface="ＭＳ Ｐゴシック" panose="020B0600070205080204" pitchFamily="34" charset="-128"/>
              </a:rPr>
              <a:t>Lorem</a:t>
            </a:r>
            <a:r>
              <a:rPr lang="de-DE" altLang="de-DE" sz="1200" dirty="0">
                <a:ea typeface="ＭＳ Ｐゴシック" panose="020B0600070205080204" pitchFamily="34" charset="-128"/>
              </a:rPr>
              <a:t> Ipsum ist in der Industrie bereits der Standard Demo-Text seit 1500, als ein unbekannter Schriftsteller eine Hand voll Wörter nahm und diese durcheinander warf um ein Musterbuch zu erstellen. </a:t>
            </a:r>
          </a:p>
          <a:p>
            <a:pPr marL="0" indent="0" eaLnBrk="1" hangingPunct="1"/>
            <a:endParaRPr lang="de-DE" altLang="de-DE" sz="1200" dirty="0">
              <a:ea typeface="ＭＳ Ｐゴシック" panose="020B0600070205080204" pitchFamily="34" charset="-128"/>
            </a:endParaRPr>
          </a:p>
          <a:p>
            <a:pPr marL="0" indent="0" eaLnBrk="1" hangingPunct="1"/>
            <a:r>
              <a:rPr lang="de-DE" altLang="de-DE" sz="1200" dirty="0">
                <a:ea typeface="ＭＳ Ｐゴシック" panose="020B0600070205080204" pitchFamily="34" charset="-128"/>
              </a:rPr>
              <a:t>Besondere technische und ästhetische Aspekte, Oberflächenveredelung etc.</a:t>
            </a:r>
          </a:p>
          <a:p>
            <a:pPr marL="0" indent="0" eaLnBrk="1" hangingPunct="1"/>
            <a:endParaRPr lang="de-DE" altLang="de-DE" sz="1200" dirty="0">
              <a:ea typeface="ＭＳ Ｐゴシック" panose="020B0600070205080204" pitchFamily="34" charset="-128"/>
            </a:endParaRPr>
          </a:p>
          <a:p>
            <a:pPr marL="0" indent="0" eaLnBrk="1" hangingPunct="1"/>
            <a:r>
              <a:rPr lang="de-DE" altLang="de-DE" sz="1200" dirty="0">
                <a:ea typeface="ＭＳ Ｐゴシック" panose="020B0600070205080204" pitchFamily="34" charset="-128"/>
              </a:rPr>
              <a:t>Lebenszyklusbetrachtungen,</a:t>
            </a:r>
            <a:br>
              <a:rPr lang="de-DE" altLang="de-DE" sz="1200" dirty="0">
                <a:ea typeface="ＭＳ Ｐゴシック" panose="020B0600070205080204" pitchFamily="34" charset="-128"/>
              </a:rPr>
            </a:br>
            <a:r>
              <a:rPr lang="de-DE" altLang="de-DE" sz="1200" dirty="0">
                <a:ea typeface="ＭＳ Ｐゴシック" panose="020B0600070205080204" pitchFamily="34" charset="-128"/>
              </a:rPr>
              <a:t>Nachhaltigkeitskonzepte, Gebäudezertifizierungen etc.</a:t>
            </a:r>
          </a:p>
          <a:p>
            <a:pPr marL="0" indent="0" eaLnBrk="1" hangingPunct="1"/>
            <a:endParaRPr lang="de-DE" altLang="de-DE" dirty="0">
              <a:ea typeface="ＭＳ Ｐゴシック" panose="020B0600070205080204" pitchFamily="34" charset="-128"/>
            </a:endParaRPr>
          </a:p>
          <a:p>
            <a:pPr marL="0" indent="0" eaLnBrk="1" hangingPunct="1"/>
            <a:r>
              <a:rPr lang="de-DE" altLang="de-DE" dirty="0">
                <a:ea typeface="ＭＳ Ｐゴシック" panose="020B0600070205080204" pitchFamily="34" charset="-128"/>
              </a:rPr>
              <a:t>...</a:t>
            </a:r>
          </a:p>
        </p:txBody>
      </p:sp>
      <p:sp>
        <p:nvSpPr>
          <p:cNvPr id="16387" name="Text Placeholder 4">
            <a:extLst>
              <a:ext uri="{FF2B5EF4-FFF2-40B4-BE49-F238E27FC236}">
                <a16:creationId xmlns:a16="http://schemas.microsoft.com/office/drawing/2014/main" id="{88357A25-E7D0-948E-56C3-9EEFA4CDC6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auto">
          <a:xfrm>
            <a:off x="5496780" y="1377951"/>
            <a:ext cx="4479557" cy="479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de-DE" altLang="de-DE" dirty="0">
                <a:ea typeface="ＭＳ Ｐゴシック" panose="020B0600070205080204" pitchFamily="34" charset="-128"/>
              </a:rPr>
              <a:t>OPTIONAL</a:t>
            </a:r>
          </a:p>
          <a:p>
            <a:pPr marL="0" indent="0" eaLnBrk="1" hangingPunct="1"/>
            <a:endParaRPr lang="de-DE" altLang="de-DE" dirty="0">
              <a:ea typeface="ＭＳ Ｐゴシック" panose="020B0600070205080204" pitchFamily="34" charset="-128"/>
            </a:endParaRPr>
          </a:p>
          <a:p>
            <a:pPr marL="0" indent="0" eaLnBrk="1" hangingPunct="1"/>
            <a:r>
              <a:rPr lang="de-DE" altLang="de-DE" sz="1200" dirty="0">
                <a:ea typeface="ＭＳ Ｐゴシック" panose="020B0600070205080204" pitchFamily="34" charset="-128"/>
              </a:rPr>
              <a:t>Bauherr: „Dies ist ein einfacher Demo-Text.</a:t>
            </a:r>
            <a:br>
              <a:rPr lang="de-DE" altLang="de-DE" sz="1200" dirty="0">
                <a:ea typeface="ＭＳ Ｐゴシック" panose="020B0600070205080204" pitchFamily="34" charset="-128"/>
              </a:rPr>
            </a:br>
            <a:r>
              <a:rPr lang="de-DE" altLang="de-DE" sz="1200" dirty="0" err="1">
                <a:ea typeface="ＭＳ Ｐゴシック" panose="020B0600070205080204" pitchFamily="34" charset="-128"/>
              </a:rPr>
              <a:t>Lorem</a:t>
            </a:r>
            <a:r>
              <a:rPr lang="de-DE" altLang="de-DE" sz="1200" dirty="0">
                <a:ea typeface="ＭＳ Ｐゴシック" panose="020B0600070205080204" pitchFamily="34" charset="-128"/>
              </a:rPr>
              <a:t> Ipsum ist in der Industrie bereits der Standard Demo-Text seit 1500, als ein unbekannter Schriftsteller eine Hand voll Wörter nahm und diese durcheinander warf um ein Musterbuch zu erstellen. Es hat nicht nur 5 Jahrhunderte überlebt, sondern auch – nahezu unverändert – den Sprung in die elektronische Schriftbearbeitung geschafft.“ </a:t>
            </a:r>
          </a:p>
          <a:p>
            <a:pPr marL="0" indent="0" eaLnBrk="1" hangingPunct="1"/>
            <a:endParaRPr lang="de-DE" altLang="de-DE" sz="1200" dirty="0">
              <a:ea typeface="ＭＳ Ｐゴシック" panose="020B0600070205080204" pitchFamily="34" charset="-128"/>
            </a:endParaRPr>
          </a:p>
          <a:p>
            <a:pPr marL="0" indent="0" eaLnBrk="1" hangingPunct="1"/>
            <a:r>
              <a:rPr lang="de-DE" altLang="de-DE" sz="1200" dirty="0">
                <a:ea typeface="ＭＳ Ｐゴシック" panose="020B0600070205080204" pitchFamily="34" charset="-128"/>
              </a:rPr>
              <a:t>Architektin: „Es ist ein lang erwiesener Fakt, dass ein Leser vom Text abgelenkt wird, wenn er sich ein Layout ansieht. Der Punkt, </a:t>
            </a:r>
            <a:r>
              <a:rPr lang="de-DE" altLang="de-DE" sz="1200" dirty="0" err="1">
                <a:ea typeface="ＭＳ Ｐゴシック" panose="020B0600070205080204" pitchFamily="34" charset="-128"/>
              </a:rPr>
              <a:t>Lorem</a:t>
            </a:r>
            <a:r>
              <a:rPr lang="de-DE" altLang="de-DE" sz="1200" dirty="0">
                <a:ea typeface="ＭＳ Ｐゴシック" panose="020B0600070205080204" pitchFamily="34" charset="-128"/>
              </a:rPr>
              <a:t> Ipsum zu nutzen, ist, dass es mehr oder weniger die normale Anordnung von Buchstaben darstellt und somit nach lesbarer Sprache aussieht.“ </a:t>
            </a:r>
          </a:p>
          <a:p>
            <a:pPr marL="0" indent="0" eaLnBrk="1" hangingPunct="1"/>
            <a:endParaRPr lang="de-DE" altLang="de-DE" dirty="0">
              <a:ea typeface="ＭＳ Ｐゴシック" panose="020B0600070205080204" pitchFamily="34" charset="-128"/>
            </a:endParaRPr>
          </a:p>
          <a:p>
            <a:pPr marL="0" indent="0" eaLnBrk="1" hangingPunct="1"/>
            <a:r>
              <a:rPr lang="de-DE" altLang="de-DE" dirty="0">
                <a:ea typeface="ＭＳ Ｐゴシック" panose="020B0600070205080204" pitchFamily="34" charset="-128"/>
              </a:rPr>
              <a:t>...</a:t>
            </a:r>
          </a:p>
        </p:txBody>
      </p:sp>
      <p:sp>
        <p:nvSpPr>
          <p:cNvPr id="16388" name="Date Placeholder 1">
            <a:extLst>
              <a:ext uri="{FF2B5EF4-FFF2-40B4-BE49-F238E27FC236}">
                <a16:creationId xmlns:a16="http://schemas.microsoft.com/office/drawing/2014/main" id="{A5B6EC15-23DF-21D4-BF7E-2FEC249FB360}"/>
              </a:ext>
            </a:extLst>
          </p:cNvPr>
          <p:cNvSpPr>
            <a:spLocks noGrp="1"/>
          </p:cNvSpPr>
          <p:nvPr>
            <p:ph type="dt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9pPr>
          </a:lstStyle>
          <a:p>
            <a:fld id="{E71E2559-2335-6D43-A3E8-904F76D07227}" type="datetime5">
              <a:rPr lang="de-AT" altLang="de-DE" smtClean="0"/>
              <a:t>23-06-13</a:t>
            </a:fld>
            <a:endParaRPr lang="en-US" alt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Picture Placeholder 2">
            <a:extLst>
              <a:ext uri="{FF2B5EF4-FFF2-40B4-BE49-F238E27FC236}">
                <a16:creationId xmlns:a16="http://schemas.microsoft.com/office/drawing/2014/main" id="{0922910A-A19C-9468-6991-630FCFEDD43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 bwMode="auto">
          <a:xfrm>
            <a:off x="397372" y="1393825"/>
            <a:ext cx="9993801" cy="478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7411" name="Date Placeholder 1">
            <a:extLst>
              <a:ext uri="{FF2B5EF4-FFF2-40B4-BE49-F238E27FC236}">
                <a16:creationId xmlns:a16="http://schemas.microsoft.com/office/drawing/2014/main" id="{8B5F3851-5275-44DC-B797-C4F060B1F6EC}"/>
              </a:ext>
            </a:extLst>
          </p:cNvPr>
          <p:cNvSpPr>
            <a:spLocks noGrp="1"/>
          </p:cNvSpPr>
          <p:nvPr>
            <p:ph type="dt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9pPr>
          </a:lstStyle>
          <a:p>
            <a:fld id="{3631CB64-FE85-8C4F-90DF-F909DA24FD66}" type="datetime5">
              <a:rPr lang="de-AT" altLang="de-DE" smtClean="0"/>
              <a:t>23-06-13</a:t>
            </a:fld>
            <a:endParaRPr lang="en-US" alt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icture Placeholder 5">
            <a:extLst>
              <a:ext uri="{FF2B5EF4-FFF2-40B4-BE49-F238E27FC236}">
                <a16:creationId xmlns:a16="http://schemas.microsoft.com/office/drawing/2014/main" id="{E1D9D679-2C26-8CB6-7F7F-4153D957117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 bwMode="auto">
          <a:xfrm>
            <a:off x="399798" y="1393825"/>
            <a:ext cx="9970355" cy="478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8435" name="Date Placeholder 1">
            <a:extLst>
              <a:ext uri="{FF2B5EF4-FFF2-40B4-BE49-F238E27FC236}">
                <a16:creationId xmlns:a16="http://schemas.microsoft.com/office/drawing/2014/main" id="{3A736C4B-00C1-CA34-D4B4-DD552EF08F9A}"/>
              </a:ext>
            </a:extLst>
          </p:cNvPr>
          <p:cNvSpPr>
            <a:spLocks noGrp="1"/>
          </p:cNvSpPr>
          <p:nvPr>
            <p:ph type="dt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9pPr>
          </a:lstStyle>
          <a:p>
            <a:fld id="{4DD19A7E-768B-ED44-8911-E9FAB0036DC2}" type="datetime5">
              <a:rPr lang="de-AT" altLang="de-DE" smtClean="0"/>
              <a:t>23-06-13</a:t>
            </a:fld>
            <a:endParaRPr lang="en-US" alt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Picture Placeholder 2">
            <a:extLst>
              <a:ext uri="{FF2B5EF4-FFF2-40B4-BE49-F238E27FC236}">
                <a16:creationId xmlns:a16="http://schemas.microsoft.com/office/drawing/2014/main" id="{EEAFF9DC-422F-6E78-360D-609A79287C4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 bwMode="auto">
          <a:xfrm>
            <a:off x="398585" y="1393825"/>
            <a:ext cx="9982078" cy="478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483" name="Date Placeholder 1">
            <a:extLst>
              <a:ext uri="{FF2B5EF4-FFF2-40B4-BE49-F238E27FC236}">
                <a16:creationId xmlns:a16="http://schemas.microsoft.com/office/drawing/2014/main" id="{759BE1BD-1CD4-72F5-194C-47A669720AC1}"/>
              </a:ext>
            </a:extLst>
          </p:cNvPr>
          <p:cNvSpPr>
            <a:spLocks noGrp="1"/>
          </p:cNvSpPr>
          <p:nvPr>
            <p:ph type="dt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9pPr>
          </a:lstStyle>
          <a:p>
            <a:fld id="{99780821-800E-7947-933D-89D26245AF64}" type="datetime5">
              <a:rPr lang="de-AT" altLang="de-DE" smtClean="0"/>
              <a:t>23-06-13</a:t>
            </a:fld>
            <a:endParaRPr lang="en-US" alt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Picture Placeholder 2">
            <a:extLst>
              <a:ext uri="{FF2B5EF4-FFF2-40B4-BE49-F238E27FC236}">
                <a16:creationId xmlns:a16="http://schemas.microsoft.com/office/drawing/2014/main" id="{E89E744D-2161-7F37-0C60-CCA6967E377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 bwMode="auto">
          <a:xfrm>
            <a:off x="410308" y="1393825"/>
            <a:ext cx="9970355" cy="478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2531" name="Date Placeholder 1">
            <a:extLst>
              <a:ext uri="{FF2B5EF4-FFF2-40B4-BE49-F238E27FC236}">
                <a16:creationId xmlns:a16="http://schemas.microsoft.com/office/drawing/2014/main" id="{72AAA852-866B-0F40-2E7D-C5D2A5284B67}"/>
              </a:ext>
            </a:extLst>
          </p:cNvPr>
          <p:cNvSpPr>
            <a:spLocks noGrp="1"/>
          </p:cNvSpPr>
          <p:nvPr>
            <p:ph type="dt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77"/>
                <a:ea typeface="ＭＳ Ｐゴシック" panose="020B0600070205080204" pitchFamily="34" charset="-128"/>
              </a:defRPr>
            </a:lvl9pPr>
          </a:lstStyle>
          <a:p>
            <a:fld id="{2990F3C4-E695-FE4A-BF22-8A831270561C}" type="datetime5">
              <a:rPr lang="de-AT" altLang="de-DE" smtClean="0"/>
              <a:t>23-06-13</a:t>
            </a:fld>
            <a:endParaRPr lang="en-US" alt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208BFC39-A1F4-1533-924A-14FB42ED608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821C6FA-937A-2E35-C077-8ABBF8BBE43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fld id="{C07CF392-E29E-774D-BD79-82A8A83970E1}" type="datetime5">
              <a:rPr lang="de-AT" smtClean="0"/>
              <a:t>23-06-13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684800"/>
      </p:ext>
    </p:extLst>
  </p:cSld>
  <p:clrMapOvr>
    <a:masterClrMapping/>
  </p:clrMapOvr>
</p:sld>
</file>

<file path=ppt/theme/theme1.xml><?xml version="1.0" encoding="utf-8"?>
<a:theme xmlns:a="http://schemas.openxmlformats.org/drawingml/2006/main" name="AFP2023_einreichunterlagen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anchor="ctr"/>
      <a:lstStyle>
        <a:defPPr>
          <a:defRPr sz="24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396</Words>
  <Application>Microsoft Macintosh PowerPoint</Application>
  <PresentationFormat>Breitbild</PresentationFormat>
  <Paragraphs>38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Calibri</vt:lpstr>
      <vt:lpstr>Rockwell</vt:lpstr>
      <vt:lpstr>Wingdings</vt:lpstr>
      <vt:lpstr>AFP2023_einreichunterlagen</vt:lpstr>
      <vt:lpstr>Projekt . Titel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AFI</dc:creator>
  <cp:keywords/>
  <dc:description/>
  <cp:lastModifiedBy>stockdesignoffice@gmail.com</cp:lastModifiedBy>
  <cp:revision>103</cp:revision>
  <dcterms:created xsi:type="dcterms:W3CDTF">2014-06-28T13:47:27Z</dcterms:created>
  <dcterms:modified xsi:type="dcterms:W3CDTF">2023-06-13T08:57:58Z</dcterms:modified>
  <cp:category/>
</cp:coreProperties>
</file>